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6" r:id="rId4"/>
    <p:sldId id="257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234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Замещающее содержимое 6"/>
          <p:cNvPicPr>
            <a:picLocks noChangeAspect="1"/>
          </p:cNvPicPr>
          <p:nvPr>
            <p:ph/>
          </p:nvPr>
        </p:nvPicPr>
        <p:blipFill>
          <a:blip r:embed="rId1"/>
          <a:srcRect l="28002" t="14988" r="29882" b="32716"/>
          <a:stretch>
            <a:fillRect/>
          </a:stretch>
        </p:blipFill>
        <p:spPr>
          <a:xfrm>
            <a:off x="4728845" y="1638935"/>
            <a:ext cx="4199890" cy="3911600"/>
          </a:xfrm>
          <a:prstGeom prst="rect">
            <a:avLst/>
          </a:prstGeom>
          <a:ln>
            <a:noFill/>
          </a:ln>
        </p:spPr>
      </p:pic>
      <p:sp>
        <p:nvSpPr>
          <p:cNvPr id="5" name="Текстовое поле 4"/>
          <p:cNvSpPr txBox="1"/>
          <p:nvPr/>
        </p:nvSpPr>
        <p:spPr>
          <a:xfrm>
            <a:off x="5263515" y="1693545"/>
            <a:ext cx="319341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1600"/>
              <a:t>Вероятность встретить </a:t>
            </a:r>
            <a:r>
              <a:rPr lang="en-US" altLang="en-US" sz="1600" i="1"/>
              <a:t>M.tossulus</a:t>
            </a:r>
            <a:endParaRPr lang="en-US" altLang="en-US" sz="1600" i="1"/>
          </a:p>
        </p:txBody>
      </p:sp>
      <p:pic>
        <p:nvPicPr>
          <p:cNvPr id="6" name="Замещающее содержимое 6"/>
          <p:cNvPicPr>
            <a:picLocks noChangeAspect="1"/>
          </p:cNvPicPr>
          <p:nvPr/>
        </p:nvPicPr>
        <p:blipFill>
          <a:blip r:embed="rId1"/>
          <a:srcRect l="61503" t="68947" r="25804" b="24322"/>
          <a:stretch>
            <a:fillRect/>
          </a:stretch>
        </p:blipFill>
        <p:spPr>
          <a:xfrm>
            <a:off x="7268845" y="2088515"/>
            <a:ext cx="1265555" cy="503555"/>
          </a:xfrm>
          <a:prstGeom prst="rect">
            <a:avLst/>
          </a:prstGeom>
          <a:ln>
            <a:noFill/>
          </a:ln>
        </p:spPr>
      </p:pic>
      <p:sp>
        <p:nvSpPr>
          <p:cNvPr id="9" name="Прямоугольник 8"/>
          <p:cNvSpPr/>
          <p:nvPr/>
        </p:nvSpPr>
        <p:spPr>
          <a:xfrm>
            <a:off x="4732020" y="1684655"/>
            <a:ext cx="4180840" cy="380746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Группа 21"/>
          <p:cNvGrpSpPr/>
          <p:nvPr/>
        </p:nvGrpSpPr>
        <p:grpSpPr>
          <a:xfrm>
            <a:off x="115570" y="114300"/>
            <a:ext cx="11821795" cy="5589270"/>
            <a:chOff x="182" y="180"/>
            <a:chExt cx="19456" cy="9542"/>
          </a:xfrm>
        </p:grpSpPr>
        <p:grpSp>
          <p:nvGrpSpPr>
            <p:cNvPr id="13" name="Группа 12"/>
            <p:cNvGrpSpPr/>
            <p:nvPr/>
          </p:nvGrpSpPr>
          <p:grpSpPr>
            <a:xfrm>
              <a:off x="182" y="180"/>
              <a:ext cx="19456" cy="9542"/>
              <a:chOff x="165" y="230"/>
              <a:chExt cx="19456" cy="9542"/>
            </a:xfrm>
          </p:grpSpPr>
          <p:pic>
            <p:nvPicPr>
              <p:cNvPr id="20" name="Изображение 19" descr="IMG_1277"/>
              <p:cNvPicPr>
                <a:picLocks noChangeAspect="1"/>
              </p:cNvPicPr>
              <p:nvPr/>
            </p:nvPicPr>
            <p:blipFill>
              <a:blip r:embed="rId1"/>
              <a:srcRect l="24931" t="633" r="30058" b="21667"/>
              <a:stretch>
                <a:fillRect/>
              </a:stretch>
            </p:blipFill>
            <p:spPr>
              <a:xfrm>
                <a:off x="11433" y="230"/>
                <a:ext cx="8188" cy="9542"/>
              </a:xfrm>
              <a:prstGeom prst="rect">
                <a:avLst/>
              </a:prstGeom>
            </p:spPr>
          </p:pic>
          <p:grpSp>
            <p:nvGrpSpPr>
              <p:cNvPr id="12" name="Группа 11"/>
              <p:cNvGrpSpPr/>
              <p:nvPr/>
            </p:nvGrpSpPr>
            <p:grpSpPr>
              <a:xfrm>
                <a:off x="165" y="230"/>
                <a:ext cx="11268" cy="9542"/>
                <a:chOff x="4537" y="945"/>
                <a:chExt cx="10520" cy="8910"/>
              </a:xfrm>
            </p:grpSpPr>
            <p:pic>
              <p:nvPicPr>
                <p:cNvPr id="5" name="Изображение 4" descr="Звезды 4"/>
                <p:cNvPicPr>
                  <a:picLocks noChangeAspect="1"/>
                </p:cNvPicPr>
                <p:nvPr/>
              </p:nvPicPr>
              <p:blipFill>
                <a:blip r:embed="rId2"/>
                <a:srcRect l="17210" r="16376"/>
                <a:stretch>
                  <a:fillRect/>
                </a:stretch>
              </p:blipFill>
              <p:spPr>
                <a:xfrm>
                  <a:off x="4537" y="945"/>
                  <a:ext cx="10520" cy="8910"/>
                </a:xfrm>
                <a:prstGeom prst="rect">
                  <a:avLst/>
                </a:prstGeom>
              </p:spPr>
            </p:pic>
            <p:sp>
              <p:nvSpPr>
                <p:cNvPr id="6" name="Овал 5"/>
                <p:cNvSpPr/>
                <p:nvPr/>
              </p:nvSpPr>
              <p:spPr>
                <a:xfrm>
                  <a:off x="5718" y="4561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7" name="Овал 6"/>
                <p:cNvSpPr/>
                <p:nvPr/>
              </p:nvSpPr>
              <p:spPr>
                <a:xfrm>
                  <a:off x="7514" y="6689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8" name="Овал 7"/>
                <p:cNvSpPr/>
                <p:nvPr/>
              </p:nvSpPr>
              <p:spPr>
                <a:xfrm>
                  <a:off x="11738" y="5542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9" name="Текстовое поле 8"/>
                <p:cNvSpPr txBox="1"/>
                <p:nvPr/>
              </p:nvSpPr>
              <p:spPr>
                <a:xfrm>
                  <a:off x="11546" y="4561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1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10" name="Текстовое поле 9"/>
                <p:cNvSpPr txBox="1"/>
                <p:nvPr/>
              </p:nvSpPr>
              <p:spPr>
                <a:xfrm>
                  <a:off x="7322" y="5649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3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11" name="Текстовое поле 10"/>
                <p:cNvSpPr txBox="1"/>
                <p:nvPr/>
              </p:nvSpPr>
              <p:spPr>
                <a:xfrm>
                  <a:off x="5526" y="3441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2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14" name="Текстовое поле 13"/>
            <p:cNvSpPr txBox="1"/>
            <p:nvPr/>
          </p:nvSpPr>
          <p:spPr>
            <a:xfrm>
              <a:off x="292" y="405"/>
              <a:ext cx="1979" cy="189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ru-RU" sz="66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a</a:t>
              </a:r>
              <a:endParaRPr lang="en-US" altLang="ru-RU" sz="6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5" name="Текстовое поле 14"/>
            <p:cNvSpPr txBox="1"/>
            <p:nvPr/>
          </p:nvSpPr>
          <p:spPr>
            <a:xfrm>
              <a:off x="11762" y="405"/>
              <a:ext cx="1979" cy="189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ru-RU" sz="66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</a:t>
              </a:r>
              <a:endParaRPr lang="en-US" altLang="ru-RU" sz="6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" name="Стрелка вправо 15"/>
            <p:cNvSpPr/>
            <p:nvPr/>
          </p:nvSpPr>
          <p:spPr>
            <a:xfrm>
              <a:off x="15559" y="6014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" name="Стрелка вправо 16"/>
            <p:cNvSpPr/>
            <p:nvPr/>
          </p:nvSpPr>
          <p:spPr>
            <a:xfrm>
              <a:off x="16490" y="7910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9" name="Стрелка вправо 18"/>
            <p:cNvSpPr/>
            <p:nvPr/>
          </p:nvSpPr>
          <p:spPr>
            <a:xfrm>
              <a:off x="12378" y="6535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1" name="Стрелка вправо 20"/>
            <p:cNvSpPr/>
            <p:nvPr/>
          </p:nvSpPr>
          <p:spPr>
            <a:xfrm>
              <a:off x="13343" y="3011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Группа 12"/>
          <p:cNvGrpSpPr/>
          <p:nvPr/>
        </p:nvGrpSpPr>
        <p:grpSpPr>
          <a:xfrm>
            <a:off x="107950" y="518160"/>
            <a:ext cx="12047855" cy="5147310"/>
            <a:chOff x="190" y="816"/>
            <a:chExt cx="18973" cy="8106"/>
          </a:xfrm>
        </p:grpSpPr>
        <p:pic>
          <p:nvPicPr>
            <p:cNvPr id="4" name="Изображение 3" descr="File305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" y="816"/>
              <a:ext cx="10808" cy="8107"/>
            </a:xfrm>
            <a:prstGeom prst="rect">
              <a:avLst/>
            </a:prstGeom>
          </p:spPr>
        </p:pic>
        <p:sp>
          <p:nvSpPr>
            <p:cNvPr id="5" name="Овал 4"/>
            <p:cNvSpPr/>
            <p:nvPr/>
          </p:nvSpPr>
          <p:spPr>
            <a:xfrm>
              <a:off x="2370" y="3180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4650" y="5560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6950" y="4521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pic>
          <p:nvPicPr>
            <p:cNvPr id="8" name="Изображение 7" descr="IMG_1741"/>
            <p:cNvPicPr>
              <a:picLocks noChangeAspect="1"/>
            </p:cNvPicPr>
            <p:nvPr/>
          </p:nvPicPr>
          <p:blipFill>
            <a:blip r:embed="rId2"/>
            <a:srcRect t="28959" r="45836"/>
            <a:stretch>
              <a:fillRect/>
            </a:stretch>
          </p:blipFill>
          <p:spPr>
            <a:xfrm>
              <a:off x="10923" y="816"/>
              <a:ext cx="8241" cy="8107"/>
            </a:xfrm>
            <a:prstGeom prst="rect">
              <a:avLst/>
            </a:prstGeom>
          </p:spPr>
        </p:pic>
        <p:sp>
          <p:nvSpPr>
            <p:cNvPr id="16" name="Стрелка вправо 15"/>
            <p:cNvSpPr/>
            <p:nvPr/>
          </p:nvSpPr>
          <p:spPr>
            <a:xfrm>
              <a:off x="14320" y="3180"/>
              <a:ext cx="716" cy="338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" name="Стрелка вправо 8"/>
            <p:cNvSpPr/>
            <p:nvPr/>
          </p:nvSpPr>
          <p:spPr>
            <a:xfrm>
              <a:off x="17096" y="2628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" name="Стрелка вправо 9"/>
            <p:cNvSpPr/>
            <p:nvPr/>
          </p:nvSpPr>
          <p:spPr>
            <a:xfrm>
              <a:off x="15152" y="1148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" name="Стрелка вправо 10"/>
            <p:cNvSpPr/>
            <p:nvPr/>
          </p:nvSpPr>
          <p:spPr>
            <a:xfrm>
              <a:off x="11224" y="5500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" name="Стрелка вправо 11"/>
            <p:cNvSpPr/>
            <p:nvPr/>
          </p:nvSpPr>
          <p:spPr>
            <a:xfrm>
              <a:off x="11560" y="3518"/>
              <a:ext cx="716" cy="338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WPS Presentation</Application>
  <PresentationFormat>Широкоэкранный</PresentationFormat>
  <Paragraphs>12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SimSun</vt:lpstr>
      <vt:lpstr>Wingdings</vt:lpstr>
      <vt:lpstr/>
      <vt:lpstr>Arial Unicode MS</vt:lpstr>
      <vt:lpstr>Calibri Light</vt:lpstr>
      <vt:lpstr>Calibri</vt:lpstr>
      <vt:lpstr>Microsoft YaHei</vt:lpstr>
      <vt:lpstr>Segoe Print</vt:lpstr>
      <vt:lpstr>Тема Office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polyd</dc:creator>
  <cp:lastModifiedBy>polyd</cp:lastModifiedBy>
  <cp:revision>2</cp:revision>
  <dcterms:created xsi:type="dcterms:W3CDTF">2020-01-31T06:10:55Z</dcterms:created>
  <dcterms:modified xsi:type="dcterms:W3CDTF">2020-01-31T10:31:57Z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1049-10.2.0.7646</vt:lpwstr>
  </property>
</Properties>
</file>

<file path=docProps/thumbnail.jpeg>
</file>